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1" r:id="rId27"/>
    <p:sldId id="400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1"/>
            <p14:sldId id="400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8814" autoAdjust="0"/>
  </p:normalViewPr>
  <p:slideViewPr>
    <p:cSldViewPr snapToGrid="0" showGuides="1">
      <p:cViewPr>
        <p:scale>
          <a:sx n="92" d="100"/>
          <a:sy n="92" d="100"/>
        </p:scale>
        <p:origin x="144" y="-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堆成堆的玩具雜物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接下來描述我會遇到 </a:t>
            </a:r>
            <a:r>
              <a:rPr kumimoji="1" lang="en-US" altLang="zh-TW" dirty="0" smtClean="0"/>
              <a:t>challenge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9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06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這是一開始 </a:t>
            </a:r>
            <a:r>
              <a:rPr kumimoji="1" lang="en-US" altLang="zh-TW" dirty="0" smtClean="0"/>
              <a:t>region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環境訊號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76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當一位使用者靠近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8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則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中的訊號就會有所差異</a:t>
            </a:r>
          </a:p>
          <a:p>
            <a:r>
              <a:rPr kumimoji="1" lang="zh-TW" altLang="en-US" dirty="0" smtClean="0"/>
              <a:t>而我們可以透過這樣的變化來判斷有使用者進入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69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使用者在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 該如何知道他是誰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41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smtClean="0"/>
              <a:t>query </a:t>
            </a:r>
            <a:r>
              <a:rPr kumimoji="1" lang="zh-TW" altLang="en-US" dirty="0" smtClean="0"/>
              <a:t>的方式詢問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但要迅速找到不容易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0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找到使用者後，針對他的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做</a:t>
            </a:r>
            <a:r>
              <a:rPr kumimoji="1" lang="zh-TW" altLang="en-US" dirty="0" smtClean="0"/>
              <a:t>追蹤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7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物品、手都有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需要對 物品及手做配對分析</a:t>
            </a:r>
          </a:p>
          <a:p>
            <a:r>
              <a:rPr kumimoji="1" lang="zh-TW" altLang="en-US" dirty="0" smtClean="0"/>
              <a:t>看使用者是否有拿取該物品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755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Amazon go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smtClean="0"/>
              <a:t>slogan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3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www.theverge.com/2016/12/5/13842592/amazon-go-new-cashier-less-convenience-store" TargetMode="External"/><Relationship Id="rId6" Type="http://schemas.openxmlformats.org/officeDocument/2006/relationships/hyperlink" Target="https://www.cool3c.com/article/115181" TargetMode="External"/><Relationship Id="rId7" Type="http://schemas.openxmlformats.org/officeDocument/2006/relationships/hyperlink" Target="https://www.mnn.com/green-tech/research-innovations/blogs/amazon-go-lot-more-just-checkout-free-grocery-store" TargetMode="External"/><Relationship Id="rId8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275287" y="4360104"/>
            <a:ext cx="971386" cy="18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拱形 11"/>
          <p:cNvSpPr/>
          <p:nvPr/>
        </p:nvSpPr>
        <p:spPr>
          <a:xfrm rot="6473465">
            <a:off x="6241900" y="3607146"/>
            <a:ext cx="1734174" cy="1678820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6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10336</TotalTime>
  <Words>769</Words>
  <Application>Microsoft Macintosh PowerPoint</Application>
  <PresentationFormat>寬螢幕</PresentationFormat>
  <Paragraphs>218</Paragraphs>
  <Slides>34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1094</cp:revision>
  <dcterms:created xsi:type="dcterms:W3CDTF">2018-06-25T02:04:20Z</dcterms:created>
  <dcterms:modified xsi:type="dcterms:W3CDTF">2018-08-20T11:42:09Z</dcterms:modified>
</cp:coreProperties>
</file>